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</p:sldIdLst>
  <p:sldSz cy="13716000" cx="24387050"/>
  <p:notesSz cx="6858000" cy="9144000"/>
  <p:embeddedFontLst>
    <p:embeddedFont>
      <p:font typeface="Google Sans SemiBold"/>
      <p:regular r:id="rId45"/>
      <p:bold r:id="rId46"/>
      <p:italic r:id="rId47"/>
      <p:boldItalic r:id="rId48"/>
    </p:embeddedFont>
    <p:embeddedFont>
      <p:font typeface="Google Sans"/>
      <p:regular r:id="rId49"/>
      <p:bold r:id="rId50"/>
      <p:italic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font" Target="fonts/GoogleSansSemiBold-bold.fntdata"/><Relationship Id="rId45" Type="http://schemas.openxmlformats.org/officeDocument/2006/relationships/font" Target="fonts/GoogleSansSemiBold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GoogleSansSemiBold-boldItalic.fntdata"/><Relationship Id="rId47" Type="http://schemas.openxmlformats.org/officeDocument/2006/relationships/font" Target="fonts/GoogleSansSemiBold-italic.fntdata"/><Relationship Id="rId49" Type="http://schemas.openxmlformats.org/officeDocument/2006/relationships/font" Target="fonts/GoogleSans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GoogleSans-italic.fntdata"/><Relationship Id="rId50" Type="http://schemas.openxmlformats.org/officeDocument/2006/relationships/font" Target="fonts/GoogleSans-bold.fntdata"/><Relationship Id="rId52" Type="http://schemas.openxmlformats.org/officeDocument/2006/relationships/font" Target="fonts/GoogleSans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gif>
</file>

<file path=ppt/media/image11.jpg>
</file>

<file path=ppt/media/image12.jpg>
</file>

<file path=ppt/media/image13.png>
</file>

<file path=ppt/media/image14.jp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78c7a2e656_0_89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78c7a2e656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20102093d1_0_45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20102093d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20102093d1_0_64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20102093d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20102093d1_0_60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20102093d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20102093d1_0_69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20102093d1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20102093d1_0_75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20102093d1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20102093d1_0_80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20102093d1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20102093d1_0_179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20102093d1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20102093d1_0_85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20102093d1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20102093d1_0_93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20102093d1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07509490dd_0_151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07509490dd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8cdff2308_3_74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8cdff2308_3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20102093d1_0_100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20102093d1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20102093d1_0_106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20102093d1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20102093d1_0_111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20102093d1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20102093d1_0_122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20102093d1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20102093d1_0_130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20102093d1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20102093d1_0_135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20102093d1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20102093d1_0_140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20102093d1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20102093d1_0_145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20102093d1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07509490dd_0_232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07509490dd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20102093d1_0_154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20102093d1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bc348d187b_0_8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bc348d187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203ea73d11_0_0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203ea73d1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203ea73d11_0_5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203ea73d1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204bd06a05_6_26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204bd06a05_6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204bd06a05_6_3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204bd06a05_6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204bd06a05_6_9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204bd06a05_6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204bd06a05_6_13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204bd06a05_6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2048574d04_1_5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2048574d0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2048574d04_1_0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2048574d0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204bd06a05_6_41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204bd06a05_6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204bd06a05_6_45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204bd06a05_6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07509490dd_0_36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07509490dd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204bd06a05_6_34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204bd06a05_6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20102093d1_0_15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20102093d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20102093d1_0_24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20102093d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20102093d1_0_40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20102093d1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20102093d1_0_187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20102093d1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20102093d1_0_53:notes"/>
          <p:cNvSpPr/>
          <p:nvPr>
            <p:ph idx="2" type="sldImg"/>
          </p:nvPr>
        </p:nvSpPr>
        <p:spPr>
          <a:xfrm>
            <a:off x="380919" y="685800"/>
            <a:ext cx="609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20102093d1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gif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831326" y="1985533"/>
            <a:ext cx="22724400" cy="5473500"/>
          </a:xfrm>
          <a:prstGeom prst="rect">
            <a:avLst/>
          </a:prstGeom>
        </p:spPr>
        <p:txBody>
          <a:bodyPr anchorCtr="0" anchor="b" bIns="243825" lIns="243825" spcFirstLastPara="1" rIns="243825" wrap="square" tIns="2438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1pPr>
            <a:lvl2pPr lvl="1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2pPr>
            <a:lvl3pPr lvl="2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3pPr>
            <a:lvl4pPr lvl="3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4pPr>
            <a:lvl5pPr lvl="4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5pPr>
            <a:lvl6pPr lvl="5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6pPr>
            <a:lvl7pPr lvl="6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7pPr>
            <a:lvl8pPr lvl="7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8pPr>
            <a:lvl9pPr lvl="8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831304" y="7557667"/>
            <a:ext cx="22724400" cy="2113500"/>
          </a:xfrm>
          <a:prstGeom prst="rect">
            <a:avLst/>
          </a:prstGeom>
        </p:spPr>
        <p:txBody>
          <a:bodyPr anchorCtr="0" anchor="t" bIns="243825" lIns="243825" spcFirstLastPara="1" rIns="243825" wrap="square" tIns="2438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22596047" y="12435245"/>
            <a:ext cx="1463400" cy="1049700"/>
          </a:xfrm>
          <a:prstGeom prst="rect">
            <a:avLst/>
          </a:prstGeom>
        </p:spPr>
        <p:txBody>
          <a:bodyPr anchorCtr="0" anchor="ctr" bIns="243825" lIns="243825" spcFirstLastPara="1" rIns="243825" wrap="square" tIns="2438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/>
          <p:nvPr>
            <p:ph hasCustomPrompt="1" type="title"/>
          </p:nvPr>
        </p:nvSpPr>
        <p:spPr>
          <a:xfrm>
            <a:off x="831304" y="2949667"/>
            <a:ext cx="22724400" cy="5235900"/>
          </a:xfrm>
          <a:prstGeom prst="rect">
            <a:avLst/>
          </a:prstGeom>
        </p:spPr>
        <p:txBody>
          <a:bodyPr anchorCtr="0" anchor="b" bIns="243825" lIns="243825" spcFirstLastPara="1" rIns="243825" wrap="square" tIns="2438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/>
          <p:nvPr>
            <p:ph idx="1" type="body"/>
          </p:nvPr>
        </p:nvSpPr>
        <p:spPr>
          <a:xfrm>
            <a:off x="831304" y="8405933"/>
            <a:ext cx="22724400" cy="3468900"/>
          </a:xfrm>
          <a:prstGeom prst="rect">
            <a:avLst/>
          </a:prstGeom>
        </p:spPr>
        <p:txBody>
          <a:bodyPr anchorCtr="0" anchor="t" bIns="243825" lIns="243825" spcFirstLastPara="1" rIns="243825" wrap="square" tIns="243825">
            <a:noAutofit/>
          </a:bodyPr>
          <a:lstStyle>
            <a:lvl1pPr indent="-533400" lvl="0" marL="457200" algn="ctr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 algn="ctr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 algn="ctr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 algn="ctr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 algn="ctr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 algn="ctr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 algn="ctr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 algn="ctr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 algn="ctr">
              <a:spcBef>
                <a:spcPts val="4300"/>
              </a:spcBef>
              <a:spcAft>
                <a:spcPts val="430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45" name="Google Shape;45;p11"/>
          <p:cNvSpPr txBox="1"/>
          <p:nvPr>
            <p:ph idx="12" type="sldNum"/>
          </p:nvPr>
        </p:nvSpPr>
        <p:spPr>
          <a:xfrm>
            <a:off x="22596047" y="12435245"/>
            <a:ext cx="1463400" cy="1049700"/>
          </a:xfrm>
          <a:prstGeom prst="rect">
            <a:avLst/>
          </a:prstGeom>
        </p:spPr>
        <p:txBody>
          <a:bodyPr anchorCtr="0" anchor="ctr" bIns="243825" lIns="243825" spcFirstLastPara="1" rIns="243825" wrap="square" tIns="2438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/>
          <p:nvPr>
            <p:ph idx="12" type="sldNum"/>
          </p:nvPr>
        </p:nvSpPr>
        <p:spPr>
          <a:xfrm>
            <a:off x="22596047" y="12435245"/>
            <a:ext cx="1463400" cy="1049700"/>
          </a:xfrm>
          <a:prstGeom prst="rect">
            <a:avLst/>
          </a:prstGeom>
        </p:spPr>
        <p:txBody>
          <a:bodyPr anchorCtr="0" anchor="ctr" bIns="243825" lIns="243825" spcFirstLastPara="1" rIns="243825" wrap="square" tIns="2438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Blank" showMasterSp="0">
  <p:cSld name="Presentation Title">
    <p:bg>
      <p:bgPr>
        <a:solidFill>
          <a:srgbClr val="222425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/>
          <p:nvPr>
            <p:ph idx="12" type="sldNum"/>
          </p:nvPr>
        </p:nvSpPr>
        <p:spPr>
          <a:xfrm>
            <a:off x="22820944" y="12666269"/>
            <a:ext cx="1463400" cy="1049700"/>
          </a:xfrm>
          <a:prstGeom prst="rect">
            <a:avLst/>
          </a:prstGeom>
        </p:spPr>
        <p:txBody>
          <a:bodyPr anchorCtr="0" anchor="t" bIns="243825" lIns="243825" spcFirstLastPara="1" rIns="243825" wrap="square" tIns="243825">
            <a:noAutofit/>
          </a:bodyPr>
          <a:lstStyle>
            <a:lvl1pPr lvl="0">
              <a:buNone/>
              <a:defRPr sz="3500"/>
            </a:lvl1pPr>
            <a:lvl2pPr lvl="1">
              <a:buNone/>
              <a:defRPr sz="3500"/>
            </a:lvl2pPr>
            <a:lvl3pPr lvl="2">
              <a:buNone/>
              <a:defRPr sz="3500"/>
            </a:lvl3pPr>
            <a:lvl4pPr lvl="3">
              <a:buNone/>
              <a:defRPr sz="3500"/>
            </a:lvl4pPr>
            <a:lvl5pPr lvl="4">
              <a:buNone/>
              <a:defRPr sz="3500"/>
            </a:lvl5pPr>
            <a:lvl6pPr lvl="5">
              <a:buNone/>
              <a:defRPr sz="3500"/>
            </a:lvl6pPr>
            <a:lvl7pPr lvl="6">
              <a:buNone/>
              <a:defRPr sz="3500"/>
            </a:lvl7pPr>
            <a:lvl8pPr lvl="7">
              <a:buNone/>
              <a:defRPr sz="3500"/>
            </a:lvl8pPr>
            <a:lvl9pPr lvl="8">
              <a:buNone/>
              <a:defRPr sz="35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 1">
  <p:cSld name="CUSTOM_2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4"/>
          <p:cNvSpPr txBox="1"/>
          <p:nvPr>
            <p:ph idx="12" type="sldNum"/>
          </p:nvPr>
        </p:nvSpPr>
        <p:spPr>
          <a:xfrm>
            <a:off x="22820944" y="12666269"/>
            <a:ext cx="1463400" cy="1049700"/>
          </a:xfrm>
          <a:prstGeom prst="rect">
            <a:avLst/>
          </a:prstGeom>
        </p:spPr>
        <p:txBody>
          <a:bodyPr anchorCtr="0" anchor="t" bIns="243825" lIns="243825" spcFirstLastPara="1" rIns="243825" wrap="square" tIns="243825">
            <a:noAutofit/>
          </a:bodyPr>
          <a:lstStyle>
            <a:lvl1pPr lvl="0">
              <a:buNone/>
              <a:defRPr sz="3500"/>
            </a:lvl1pPr>
            <a:lvl2pPr lvl="1">
              <a:buNone/>
              <a:defRPr sz="3500"/>
            </a:lvl2pPr>
            <a:lvl3pPr lvl="2">
              <a:buNone/>
              <a:defRPr sz="3500"/>
            </a:lvl3pPr>
            <a:lvl4pPr lvl="3">
              <a:buNone/>
              <a:defRPr sz="3500"/>
            </a:lvl4pPr>
            <a:lvl5pPr lvl="4">
              <a:buNone/>
              <a:defRPr sz="3500"/>
            </a:lvl5pPr>
            <a:lvl6pPr lvl="5">
              <a:buNone/>
              <a:defRPr sz="3500"/>
            </a:lvl6pPr>
            <a:lvl7pPr lvl="6">
              <a:buNone/>
              <a:defRPr sz="3500"/>
            </a:lvl7pPr>
            <a:lvl8pPr lvl="7">
              <a:buNone/>
              <a:defRPr sz="3500"/>
            </a:lvl8pPr>
            <a:lvl9pPr lvl="8">
              <a:buNone/>
              <a:defRPr sz="35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/>
          <p:nvPr>
            <p:ph idx="12" type="sldNum"/>
          </p:nvPr>
        </p:nvSpPr>
        <p:spPr>
          <a:xfrm>
            <a:off x="22596047" y="12435245"/>
            <a:ext cx="1463400" cy="1049700"/>
          </a:xfrm>
          <a:prstGeom prst="rect">
            <a:avLst/>
          </a:prstGeom>
        </p:spPr>
        <p:txBody>
          <a:bodyPr anchorCtr="0" anchor="ctr" bIns="91400" lIns="91400" spcFirstLastPara="1" rIns="91400" wrap="square" tIns="91400">
            <a:noAutofit/>
          </a:bodyPr>
          <a:lstStyle>
            <a:lvl1pPr lvl="0" rtl="0">
              <a:buNone/>
              <a:defRPr b="1" sz="21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buNone/>
              <a:defRPr b="1" sz="21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buNone/>
              <a:defRPr b="1" sz="21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buNone/>
              <a:defRPr b="1" sz="21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buNone/>
              <a:defRPr b="1" sz="21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buNone/>
              <a:defRPr b="1" sz="21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buNone/>
              <a:defRPr b="1" sz="21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buNone/>
              <a:defRPr b="1" sz="21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buNone/>
              <a:defRPr b="1" sz="21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831304" y="5735600"/>
            <a:ext cx="22724400" cy="2244900"/>
          </a:xfrm>
          <a:prstGeom prst="rect">
            <a:avLst/>
          </a:prstGeom>
        </p:spPr>
        <p:txBody>
          <a:bodyPr anchorCtr="0" anchor="ctr" bIns="243825" lIns="243825" spcFirstLastPara="1" rIns="243825" wrap="square" tIns="2438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22596047" y="12435245"/>
            <a:ext cx="1463400" cy="1049700"/>
          </a:xfrm>
          <a:prstGeom prst="rect">
            <a:avLst/>
          </a:prstGeom>
        </p:spPr>
        <p:txBody>
          <a:bodyPr anchorCtr="0" anchor="ctr" bIns="243825" lIns="243825" spcFirstLastPara="1" rIns="243825" wrap="square" tIns="2438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idx="12" type="sldNum"/>
          </p:nvPr>
        </p:nvSpPr>
        <p:spPr>
          <a:xfrm>
            <a:off x="22596047" y="12435245"/>
            <a:ext cx="1463400" cy="1049700"/>
          </a:xfrm>
          <a:prstGeom prst="rect">
            <a:avLst/>
          </a:prstGeom>
        </p:spPr>
        <p:txBody>
          <a:bodyPr anchorCtr="0" anchor="ctr" bIns="243825" lIns="243825" spcFirstLastPara="1" rIns="243825" wrap="square" tIns="243825">
            <a:noAutofit/>
          </a:bodyPr>
          <a:lstStyle>
            <a:lvl1pPr lvl="0">
              <a:buNone/>
              <a:defRPr b="1" sz="2200"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buNone/>
              <a:defRPr b="1" sz="2200"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buNone/>
              <a:defRPr b="1" sz="2200"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buNone/>
              <a:defRPr b="1" sz="2200"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buNone/>
              <a:defRPr b="1" sz="2200"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buNone/>
              <a:defRPr b="1" sz="2200"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buNone/>
              <a:defRPr b="1" sz="2200"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buNone/>
              <a:defRPr b="1" sz="2200"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buNone/>
              <a:defRPr b="1" sz="22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831304" y="1186733"/>
            <a:ext cx="22724400" cy="1527300"/>
          </a:xfrm>
          <a:prstGeom prst="rect">
            <a:avLst/>
          </a:prstGeom>
        </p:spPr>
        <p:txBody>
          <a:bodyPr anchorCtr="0" anchor="t" bIns="243825" lIns="243825" spcFirstLastPara="1" rIns="243825" wrap="square" tIns="2438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" type="body"/>
          </p:nvPr>
        </p:nvSpPr>
        <p:spPr>
          <a:xfrm>
            <a:off x="831304" y="3073267"/>
            <a:ext cx="10667700" cy="9110400"/>
          </a:xfrm>
          <a:prstGeom prst="rect">
            <a:avLst/>
          </a:prstGeom>
        </p:spPr>
        <p:txBody>
          <a:bodyPr anchorCtr="0" anchor="t" bIns="243825" lIns="243825" spcFirstLastPara="1" rIns="243825" wrap="square" tIns="243825">
            <a:noAutofit/>
          </a:bodyPr>
          <a:lstStyle>
            <a:lvl1pPr indent="-463550" lvl="0" marL="457200"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indent="-431800" lvl="1" marL="9144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>
              <a:spcBef>
                <a:spcPts val="4300"/>
              </a:spcBef>
              <a:spcAft>
                <a:spcPts val="430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21" name="Google Shape;21;p5"/>
          <p:cNvSpPr txBox="1"/>
          <p:nvPr>
            <p:ph idx="2" type="body"/>
          </p:nvPr>
        </p:nvSpPr>
        <p:spPr>
          <a:xfrm>
            <a:off x="12888012" y="3073267"/>
            <a:ext cx="10667700" cy="9110400"/>
          </a:xfrm>
          <a:prstGeom prst="rect">
            <a:avLst/>
          </a:prstGeom>
        </p:spPr>
        <p:txBody>
          <a:bodyPr anchorCtr="0" anchor="t" bIns="243825" lIns="243825" spcFirstLastPara="1" rIns="243825" wrap="square" tIns="243825">
            <a:noAutofit/>
          </a:bodyPr>
          <a:lstStyle>
            <a:lvl1pPr indent="-463550" lvl="0" marL="457200"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indent="-431800" lvl="1" marL="9144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>
              <a:spcBef>
                <a:spcPts val="4300"/>
              </a:spcBef>
              <a:spcAft>
                <a:spcPts val="430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22596047" y="12435245"/>
            <a:ext cx="1463400" cy="1049700"/>
          </a:xfrm>
          <a:prstGeom prst="rect">
            <a:avLst/>
          </a:prstGeom>
        </p:spPr>
        <p:txBody>
          <a:bodyPr anchorCtr="0" anchor="ctr" bIns="243825" lIns="243825" spcFirstLastPara="1" rIns="243825" wrap="square" tIns="2438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type="title"/>
          </p:nvPr>
        </p:nvSpPr>
        <p:spPr>
          <a:xfrm>
            <a:off x="831304" y="1186733"/>
            <a:ext cx="22724400" cy="1527300"/>
          </a:xfrm>
          <a:prstGeom prst="rect">
            <a:avLst/>
          </a:prstGeom>
        </p:spPr>
        <p:txBody>
          <a:bodyPr anchorCtr="0" anchor="t" bIns="243825" lIns="243825" spcFirstLastPara="1" rIns="243825" wrap="square" tIns="2438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25" name="Google Shape;25;p6"/>
          <p:cNvSpPr txBox="1"/>
          <p:nvPr>
            <p:ph idx="12" type="sldNum"/>
          </p:nvPr>
        </p:nvSpPr>
        <p:spPr>
          <a:xfrm>
            <a:off x="22596047" y="12435245"/>
            <a:ext cx="1463400" cy="1049700"/>
          </a:xfrm>
          <a:prstGeom prst="rect">
            <a:avLst/>
          </a:prstGeom>
        </p:spPr>
        <p:txBody>
          <a:bodyPr anchorCtr="0" anchor="ctr" bIns="243825" lIns="243825" spcFirstLastPara="1" rIns="243825" wrap="square" tIns="2438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type="title"/>
          </p:nvPr>
        </p:nvSpPr>
        <p:spPr>
          <a:xfrm>
            <a:off x="831304" y="1481600"/>
            <a:ext cx="7488900" cy="2015100"/>
          </a:xfrm>
          <a:prstGeom prst="rect">
            <a:avLst/>
          </a:prstGeom>
        </p:spPr>
        <p:txBody>
          <a:bodyPr anchorCtr="0" anchor="b" bIns="243825" lIns="243825" spcFirstLastPara="1" rIns="243825" wrap="square" tIns="2438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28" name="Google Shape;28;p7"/>
          <p:cNvSpPr txBox="1"/>
          <p:nvPr>
            <p:ph idx="1" type="body"/>
          </p:nvPr>
        </p:nvSpPr>
        <p:spPr>
          <a:xfrm>
            <a:off x="831304" y="3705600"/>
            <a:ext cx="7488900" cy="8478300"/>
          </a:xfrm>
          <a:prstGeom prst="rect">
            <a:avLst/>
          </a:prstGeom>
        </p:spPr>
        <p:txBody>
          <a:bodyPr anchorCtr="0" anchor="t" bIns="243825" lIns="243825" spcFirstLastPara="1" rIns="243825" wrap="square" tIns="2438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1pPr>
            <a:lvl2pPr indent="-431800" lvl="1" marL="9144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>
              <a:spcBef>
                <a:spcPts val="4300"/>
              </a:spcBef>
              <a:spcAft>
                <a:spcPts val="430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29" name="Google Shape;29;p7"/>
          <p:cNvSpPr txBox="1"/>
          <p:nvPr>
            <p:ph idx="12" type="sldNum"/>
          </p:nvPr>
        </p:nvSpPr>
        <p:spPr>
          <a:xfrm>
            <a:off x="22596047" y="12435245"/>
            <a:ext cx="1463400" cy="1049700"/>
          </a:xfrm>
          <a:prstGeom prst="rect">
            <a:avLst/>
          </a:prstGeom>
        </p:spPr>
        <p:txBody>
          <a:bodyPr anchorCtr="0" anchor="ctr" bIns="243825" lIns="243825" spcFirstLastPara="1" rIns="243825" wrap="square" tIns="2438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/>
          <p:nvPr>
            <p:ph type="title"/>
          </p:nvPr>
        </p:nvSpPr>
        <p:spPr>
          <a:xfrm>
            <a:off x="1307497" y="1200400"/>
            <a:ext cx="16983000" cy="10908900"/>
          </a:xfrm>
          <a:prstGeom prst="rect">
            <a:avLst/>
          </a:prstGeom>
        </p:spPr>
        <p:txBody>
          <a:bodyPr anchorCtr="0" anchor="ctr" bIns="243825" lIns="243825" spcFirstLastPara="1" rIns="243825" wrap="square" tIns="2438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1pPr>
            <a:lvl2pPr lvl="1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2pPr>
            <a:lvl3pPr lvl="2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3pPr>
            <a:lvl4pPr lvl="3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4pPr>
            <a:lvl5pPr lvl="4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5pPr>
            <a:lvl6pPr lvl="5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6pPr>
            <a:lvl7pPr lvl="6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7pPr>
            <a:lvl8pPr lvl="7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8pPr>
            <a:lvl9pPr lvl="8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9pPr>
          </a:lstStyle>
          <a:p/>
        </p:txBody>
      </p:sp>
      <p:sp>
        <p:nvSpPr>
          <p:cNvPr id="32" name="Google Shape;32;p8"/>
          <p:cNvSpPr txBox="1"/>
          <p:nvPr>
            <p:ph idx="12" type="sldNum"/>
          </p:nvPr>
        </p:nvSpPr>
        <p:spPr>
          <a:xfrm>
            <a:off x="22596047" y="12435245"/>
            <a:ext cx="1463400" cy="1049700"/>
          </a:xfrm>
          <a:prstGeom prst="rect">
            <a:avLst/>
          </a:prstGeom>
        </p:spPr>
        <p:txBody>
          <a:bodyPr anchorCtr="0" anchor="ctr" bIns="243825" lIns="243825" spcFirstLastPara="1" rIns="243825" wrap="square" tIns="2438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/>
          <p:nvPr/>
        </p:nvSpPr>
        <p:spPr>
          <a:xfrm>
            <a:off x="12193525" y="-333"/>
            <a:ext cx="12193500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243825" lIns="243825" spcFirstLastPara="1" rIns="243825" wrap="square" tIns="243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9"/>
          <p:cNvSpPr txBox="1"/>
          <p:nvPr>
            <p:ph type="title"/>
          </p:nvPr>
        </p:nvSpPr>
        <p:spPr>
          <a:xfrm>
            <a:off x="708089" y="3288467"/>
            <a:ext cx="10788600" cy="3952800"/>
          </a:xfrm>
          <a:prstGeom prst="rect">
            <a:avLst/>
          </a:prstGeom>
        </p:spPr>
        <p:txBody>
          <a:bodyPr anchorCtr="0" anchor="b" bIns="243825" lIns="243825" spcFirstLastPara="1" rIns="243825" wrap="square" tIns="2438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9pPr>
          </a:lstStyle>
          <a:p/>
        </p:txBody>
      </p:sp>
      <p:sp>
        <p:nvSpPr>
          <p:cNvPr id="36" name="Google Shape;36;p9"/>
          <p:cNvSpPr txBox="1"/>
          <p:nvPr>
            <p:ph idx="1" type="subTitle"/>
          </p:nvPr>
        </p:nvSpPr>
        <p:spPr>
          <a:xfrm>
            <a:off x="708089" y="7474867"/>
            <a:ext cx="10788600" cy="3293700"/>
          </a:xfrm>
          <a:prstGeom prst="rect">
            <a:avLst/>
          </a:prstGeom>
        </p:spPr>
        <p:txBody>
          <a:bodyPr anchorCtr="0" anchor="t" bIns="243825" lIns="243825" spcFirstLastPara="1" rIns="243825" wrap="square" tIns="2438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37" name="Google Shape;37;p9"/>
          <p:cNvSpPr txBox="1"/>
          <p:nvPr>
            <p:ph idx="2" type="body"/>
          </p:nvPr>
        </p:nvSpPr>
        <p:spPr>
          <a:xfrm>
            <a:off x="13173648" y="1930867"/>
            <a:ext cx="10233300" cy="9853500"/>
          </a:xfrm>
          <a:prstGeom prst="rect">
            <a:avLst/>
          </a:prstGeom>
        </p:spPr>
        <p:txBody>
          <a:bodyPr anchorCtr="0" anchor="ctr" bIns="243825" lIns="243825" spcFirstLastPara="1" rIns="243825" wrap="square" tIns="243825">
            <a:noAutofit/>
          </a:bodyPr>
          <a:lstStyle>
            <a:lvl1pPr indent="-533400" lvl="0" marL="457200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>
              <a:spcBef>
                <a:spcPts val="4300"/>
              </a:spcBef>
              <a:spcAft>
                <a:spcPts val="430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38" name="Google Shape;38;p9"/>
          <p:cNvSpPr txBox="1"/>
          <p:nvPr>
            <p:ph idx="12" type="sldNum"/>
          </p:nvPr>
        </p:nvSpPr>
        <p:spPr>
          <a:xfrm>
            <a:off x="22596047" y="12435245"/>
            <a:ext cx="1463400" cy="1049700"/>
          </a:xfrm>
          <a:prstGeom prst="rect">
            <a:avLst/>
          </a:prstGeom>
        </p:spPr>
        <p:txBody>
          <a:bodyPr anchorCtr="0" anchor="ctr" bIns="243825" lIns="243825" spcFirstLastPara="1" rIns="243825" wrap="square" tIns="2438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/>
          <p:nvPr>
            <p:ph idx="1" type="body"/>
          </p:nvPr>
        </p:nvSpPr>
        <p:spPr>
          <a:xfrm>
            <a:off x="831304" y="11281533"/>
            <a:ext cx="15998700" cy="1613700"/>
          </a:xfrm>
          <a:prstGeom prst="rect">
            <a:avLst/>
          </a:prstGeom>
        </p:spPr>
        <p:txBody>
          <a:bodyPr anchorCtr="0" anchor="ctr" bIns="243825" lIns="243825" spcFirstLastPara="1" rIns="243825" wrap="square" tIns="2438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</a:lstStyle>
          <a:p/>
        </p:txBody>
      </p:sp>
      <p:sp>
        <p:nvSpPr>
          <p:cNvPr id="41" name="Google Shape;41;p10"/>
          <p:cNvSpPr txBox="1"/>
          <p:nvPr>
            <p:ph idx="12" type="sldNum"/>
          </p:nvPr>
        </p:nvSpPr>
        <p:spPr>
          <a:xfrm>
            <a:off x="22596047" y="12435245"/>
            <a:ext cx="1463400" cy="1049700"/>
          </a:xfrm>
          <a:prstGeom prst="rect">
            <a:avLst/>
          </a:prstGeom>
        </p:spPr>
        <p:txBody>
          <a:bodyPr anchorCtr="0" anchor="ctr" bIns="243825" lIns="243825" spcFirstLastPara="1" rIns="243825" wrap="square" tIns="2438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222425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1304" y="1186733"/>
            <a:ext cx="22724400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25" lIns="243825" spcFirstLastPara="1" rIns="243825" wrap="square" tIns="2438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1304" y="3073267"/>
            <a:ext cx="22724400" cy="9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25" lIns="243825" spcFirstLastPara="1" rIns="243825" wrap="square" tIns="243825">
            <a:noAutofit/>
          </a:bodyPr>
          <a:lstStyle>
            <a:lvl1pPr indent="-5334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Char char="●"/>
              <a:defRPr sz="4800">
                <a:solidFill>
                  <a:schemeClr val="dk2"/>
                </a:solidFill>
              </a:defRPr>
            </a:lvl1pPr>
            <a:lvl2pPr indent="-463550" lvl="1" marL="91440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2pPr>
            <a:lvl3pPr indent="-463550" lvl="2" marL="137160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3pPr>
            <a:lvl4pPr indent="-463550" lvl="3" marL="182880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●"/>
              <a:defRPr sz="3700">
                <a:solidFill>
                  <a:schemeClr val="dk2"/>
                </a:solidFill>
              </a:defRPr>
            </a:lvl4pPr>
            <a:lvl5pPr indent="-463550" lvl="4" marL="228600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5pPr>
            <a:lvl6pPr indent="-463550" lvl="5" marL="274320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6pPr>
            <a:lvl7pPr indent="-463550" lvl="6" marL="320040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●"/>
              <a:defRPr sz="3700">
                <a:solidFill>
                  <a:schemeClr val="dk2"/>
                </a:solidFill>
              </a:defRPr>
            </a:lvl7pPr>
            <a:lvl8pPr indent="-463550" lvl="7" marL="365760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8pPr>
            <a:lvl9pPr indent="-463550" lvl="8" marL="4114800">
              <a:lnSpc>
                <a:spcPct val="115000"/>
              </a:lnSpc>
              <a:spcBef>
                <a:spcPts val="4300"/>
              </a:spcBef>
              <a:spcAft>
                <a:spcPts val="430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22596047" y="12435245"/>
            <a:ext cx="14634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25" lIns="243825" spcFirstLastPara="1" rIns="243825" wrap="square" tIns="243825">
            <a:noAutofit/>
          </a:bodyPr>
          <a:lstStyle>
            <a:lvl1pPr lvl="0" algn="r">
              <a:buNone/>
              <a:defRPr sz="2700">
                <a:solidFill>
                  <a:schemeClr val="dk2"/>
                </a:solidFill>
              </a:defRPr>
            </a:lvl1pPr>
            <a:lvl2pPr lvl="1" algn="r">
              <a:buNone/>
              <a:defRPr sz="2700">
                <a:solidFill>
                  <a:schemeClr val="dk2"/>
                </a:solidFill>
              </a:defRPr>
            </a:lvl2pPr>
            <a:lvl3pPr lvl="2" algn="r">
              <a:buNone/>
              <a:defRPr sz="2700">
                <a:solidFill>
                  <a:schemeClr val="dk2"/>
                </a:solidFill>
              </a:defRPr>
            </a:lvl3pPr>
            <a:lvl4pPr lvl="3" algn="r">
              <a:buNone/>
              <a:defRPr sz="2700">
                <a:solidFill>
                  <a:schemeClr val="dk2"/>
                </a:solidFill>
              </a:defRPr>
            </a:lvl4pPr>
            <a:lvl5pPr lvl="4" algn="r">
              <a:buNone/>
              <a:defRPr sz="2700">
                <a:solidFill>
                  <a:schemeClr val="dk2"/>
                </a:solidFill>
              </a:defRPr>
            </a:lvl5pPr>
            <a:lvl6pPr lvl="5" algn="r">
              <a:buNone/>
              <a:defRPr sz="2700">
                <a:solidFill>
                  <a:schemeClr val="dk2"/>
                </a:solidFill>
              </a:defRPr>
            </a:lvl6pPr>
            <a:lvl7pPr lvl="6" algn="r">
              <a:buNone/>
              <a:defRPr sz="2700">
                <a:solidFill>
                  <a:schemeClr val="dk2"/>
                </a:solidFill>
              </a:defRPr>
            </a:lvl7pPr>
            <a:lvl8pPr lvl="7" algn="r">
              <a:buNone/>
              <a:defRPr sz="2700">
                <a:solidFill>
                  <a:schemeClr val="dk2"/>
                </a:solidFill>
              </a:defRPr>
            </a:lvl8pPr>
            <a:lvl9pPr lvl="8" algn="r">
              <a:buNone/>
              <a:defRPr sz="27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29.xml.rels><?xml version="1.0" encoding="UTF-8" standalone="yes"?><Relationships xmlns="http://schemas.openxmlformats.org/package/2006/relationships"><Relationship Id="rId11" Type="http://schemas.openxmlformats.org/officeDocument/2006/relationships/image" Target="../media/image6.png"/><Relationship Id="rId10" Type="http://schemas.openxmlformats.org/officeDocument/2006/relationships/image" Target="../media/image11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8.jpg"/><Relationship Id="rId4" Type="http://schemas.openxmlformats.org/officeDocument/2006/relationships/image" Target="../media/image4.jpg"/><Relationship Id="rId9" Type="http://schemas.openxmlformats.org/officeDocument/2006/relationships/image" Target="../media/image14.jpg"/><Relationship Id="rId5" Type="http://schemas.openxmlformats.org/officeDocument/2006/relationships/image" Target="../media/image3.jpg"/><Relationship Id="rId6" Type="http://schemas.openxmlformats.org/officeDocument/2006/relationships/image" Target="../media/image12.jpg"/><Relationship Id="rId7" Type="http://schemas.openxmlformats.org/officeDocument/2006/relationships/image" Target="../media/image9.jpg"/><Relationship Id="rId8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9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7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2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/>
          <p:nvPr/>
        </p:nvSpPr>
        <p:spPr>
          <a:xfrm>
            <a:off x="1628075" y="4993664"/>
            <a:ext cx="19091100" cy="268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1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H</a:t>
            </a:r>
            <a:r>
              <a:rPr b="1" lang="en" sz="101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ack The Challenge</a:t>
            </a:r>
            <a:endParaRPr b="1" sz="10100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9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Your guide to Hackathons &amp; CP</a:t>
            </a:r>
            <a:endParaRPr sz="5900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60" name="Google Shape;6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8075" y="1206938"/>
            <a:ext cx="2654350" cy="87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32450" y="7444214"/>
            <a:ext cx="4876800" cy="487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74825" y="1206950"/>
            <a:ext cx="9389000" cy="87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5"/>
          <p:cNvSpPr txBox="1"/>
          <p:nvPr/>
        </p:nvSpPr>
        <p:spPr>
          <a:xfrm>
            <a:off x="1918775" y="5231800"/>
            <a:ext cx="19180800" cy="22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teams come together to collaborate intensely on creating and presenting innovative projects.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6"/>
          <p:cNvSpPr txBox="1"/>
          <p:nvPr/>
        </p:nvSpPr>
        <p:spPr>
          <a:xfrm>
            <a:off x="2181625" y="5351300"/>
            <a:ext cx="19180800" cy="22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it’s fun, challenging, and a great way to grow your skills!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7"/>
          <p:cNvSpPr txBox="1"/>
          <p:nvPr/>
        </p:nvSpPr>
        <p:spPr>
          <a:xfrm>
            <a:off x="1918775" y="5231800"/>
            <a:ext cx="19180800" cy="22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"hacking" refers to coding or building a product, not necessarily hacking someone’s account.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/>
          <p:nvPr/>
        </p:nvSpPr>
        <p:spPr>
          <a:xfrm>
            <a:off x="1918775" y="5375175"/>
            <a:ext cx="19180800" cy="22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turn your knowledge into something practical and impressive.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9"/>
          <p:cNvSpPr txBox="1"/>
          <p:nvPr/>
        </p:nvSpPr>
        <p:spPr>
          <a:xfrm>
            <a:off x="1918775" y="5375175"/>
            <a:ext cx="14646000" cy="21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58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work together, share ideas, and build something amazing as a team.</a:t>
            </a:r>
            <a:endParaRPr b="1" sz="58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38" name="Google Shape;13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83526" y="0"/>
            <a:ext cx="9146849" cy="1371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0"/>
          <p:cNvSpPr txBox="1"/>
          <p:nvPr/>
        </p:nvSpPr>
        <p:spPr>
          <a:xfrm>
            <a:off x="1918775" y="5375175"/>
            <a:ext cx="19180800" cy="22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hackathons connect you with mentors, experts, and future opportunities…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1"/>
          <p:cNvSpPr txBox="1"/>
          <p:nvPr/>
        </p:nvSpPr>
        <p:spPr>
          <a:xfrm>
            <a:off x="1918775" y="5375175"/>
            <a:ext cx="191808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flouuuusss!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2"/>
          <p:cNvSpPr txBox="1"/>
          <p:nvPr/>
        </p:nvSpPr>
        <p:spPr>
          <a:xfrm>
            <a:off x="1894875" y="4642350"/>
            <a:ext cx="19180800" cy="44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622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6200"/>
              <a:buFont typeface="Google Sans"/>
              <a:buChar char="-"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pick the right team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622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Font typeface="Google Sans"/>
              <a:buChar char="-"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focus your idea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622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Font typeface="Google Sans"/>
              <a:buChar char="-"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create a demo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622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Font typeface="Google Sans"/>
              <a:buChar char="-"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tell a good story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3"/>
          <p:cNvSpPr txBox="1"/>
          <p:nvPr/>
        </p:nvSpPr>
        <p:spPr>
          <a:xfrm>
            <a:off x="1918775" y="5375175"/>
            <a:ext cx="191808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enjoy…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4"/>
          <p:cNvSpPr/>
          <p:nvPr/>
        </p:nvSpPr>
        <p:spPr>
          <a:xfrm>
            <a:off x="1562203" y="6038675"/>
            <a:ext cx="20955000" cy="11775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243825" lIns="243825" spcFirstLastPara="1" rIns="243825" wrap="square" tIns="243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DADCE0"/>
                </a:solidFill>
                <a:latin typeface="Google Sans"/>
                <a:ea typeface="Google Sans"/>
                <a:cs typeface="Google Sans"/>
                <a:sym typeface="Google Sans"/>
              </a:rPr>
              <a:t>02 	hackathons</a:t>
            </a:r>
            <a:endParaRPr b="1" sz="4800">
              <a:solidFill>
                <a:srgbClr val="DADCE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4" name="Google Shape;164;p34"/>
          <p:cNvSpPr/>
          <p:nvPr/>
        </p:nvSpPr>
        <p:spPr>
          <a:xfrm>
            <a:off x="1562200" y="4618275"/>
            <a:ext cx="21289200" cy="11775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243825" lIns="243825" spcFirstLastPara="1" rIns="243825" wrap="square" tIns="243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DADCE0"/>
                </a:solidFill>
                <a:latin typeface="Google Sans"/>
                <a:ea typeface="Google Sans"/>
                <a:cs typeface="Google Sans"/>
                <a:sym typeface="Google Sans"/>
              </a:rPr>
              <a:t>01	introduction </a:t>
            </a:r>
            <a:endParaRPr b="1" sz="4800">
              <a:solidFill>
                <a:srgbClr val="DADCE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5" name="Google Shape;165;p34"/>
          <p:cNvSpPr/>
          <p:nvPr/>
        </p:nvSpPr>
        <p:spPr>
          <a:xfrm>
            <a:off x="1562202" y="7459075"/>
            <a:ext cx="15917400" cy="1177500"/>
          </a:xfrm>
          <a:prstGeom prst="roundRect">
            <a:avLst>
              <a:gd fmla="val 50000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243825" lIns="243825" spcFirstLastPara="1" rIns="243825" wrap="square" tIns="243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03 	competitive </a:t>
            </a:r>
            <a:r>
              <a:rPr b="1" lang="en" sz="4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programming</a:t>
            </a:r>
            <a:endParaRPr b="1" sz="4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34"/>
          <p:cNvSpPr/>
          <p:nvPr/>
        </p:nvSpPr>
        <p:spPr>
          <a:xfrm>
            <a:off x="1562202" y="8751025"/>
            <a:ext cx="15917400" cy="11775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243825" lIns="243825" spcFirstLastPara="1" rIns="243825" wrap="square" tIns="243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DADCE0"/>
                </a:solidFill>
                <a:latin typeface="Google Sans"/>
                <a:ea typeface="Google Sans"/>
                <a:cs typeface="Google Sans"/>
                <a:sym typeface="Google Sans"/>
              </a:rPr>
              <a:t>04 discussion</a:t>
            </a:r>
            <a:endParaRPr b="1" sz="4800">
              <a:solidFill>
                <a:srgbClr val="DADCE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67" name="Google Shape;16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8075" y="1206938"/>
            <a:ext cx="2654350" cy="87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4825" y="1206950"/>
            <a:ext cx="9389000" cy="87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/>
          <p:nvPr/>
        </p:nvSpPr>
        <p:spPr>
          <a:xfrm>
            <a:off x="1548928" y="6132925"/>
            <a:ext cx="20955000" cy="11775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243825" lIns="243825" spcFirstLastPara="1" rIns="243825" wrap="square" tIns="243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DADCE0"/>
                </a:solidFill>
                <a:latin typeface="Google Sans"/>
                <a:ea typeface="Google Sans"/>
                <a:cs typeface="Google Sans"/>
                <a:sym typeface="Google Sans"/>
              </a:rPr>
              <a:t>02 	hackathons</a:t>
            </a:r>
            <a:endParaRPr b="1" sz="4800">
              <a:solidFill>
                <a:srgbClr val="DADCE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8" name="Google Shape;68;p17"/>
          <p:cNvSpPr/>
          <p:nvPr/>
        </p:nvSpPr>
        <p:spPr>
          <a:xfrm>
            <a:off x="1548925" y="4712525"/>
            <a:ext cx="21289200" cy="1177500"/>
          </a:xfrm>
          <a:prstGeom prst="roundRect">
            <a:avLst>
              <a:gd fmla="val 50000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243825" lIns="243825" spcFirstLastPara="1" rIns="243825" wrap="square" tIns="243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01	introduction </a:t>
            </a:r>
            <a:endParaRPr b="1" sz="4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9" name="Google Shape;69;p17"/>
          <p:cNvSpPr/>
          <p:nvPr/>
        </p:nvSpPr>
        <p:spPr>
          <a:xfrm>
            <a:off x="1548927" y="7553325"/>
            <a:ext cx="15917400" cy="11775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243825" lIns="243825" spcFirstLastPara="1" rIns="243825" wrap="square" tIns="243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DADCE0"/>
                </a:solidFill>
                <a:latin typeface="Google Sans"/>
                <a:ea typeface="Google Sans"/>
                <a:cs typeface="Google Sans"/>
                <a:sym typeface="Google Sans"/>
              </a:rPr>
              <a:t>03 	c</a:t>
            </a:r>
            <a:r>
              <a:rPr b="1" lang="en" sz="4800">
                <a:solidFill>
                  <a:srgbClr val="DADCE0"/>
                </a:solidFill>
                <a:latin typeface="Google Sans"/>
                <a:ea typeface="Google Sans"/>
                <a:cs typeface="Google Sans"/>
                <a:sym typeface="Google Sans"/>
              </a:rPr>
              <a:t>ompetitive programming</a:t>
            </a:r>
            <a:endParaRPr b="1" sz="4800">
              <a:solidFill>
                <a:srgbClr val="DADCE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" name="Google Shape;70;p17"/>
          <p:cNvSpPr/>
          <p:nvPr/>
        </p:nvSpPr>
        <p:spPr>
          <a:xfrm>
            <a:off x="1548927" y="8845275"/>
            <a:ext cx="15917400" cy="11775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243825" lIns="243825" spcFirstLastPara="1" rIns="243825" wrap="square" tIns="243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DADCE0"/>
                </a:solidFill>
                <a:latin typeface="Google Sans"/>
                <a:ea typeface="Google Sans"/>
                <a:cs typeface="Google Sans"/>
                <a:sym typeface="Google Sans"/>
              </a:rPr>
              <a:t>04 </a:t>
            </a:r>
            <a:r>
              <a:rPr b="1" lang="en" sz="4800">
                <a:solidFill>
                  <a:srgbClr val="DADCE0"/>
                </a:solidFill>
                <a:latin typeface="Google Sans"/>
                <a:ea typeface="Google Sans"/>
                <a:cs typeface="Google Sans"/>
                <a:sym typeface="Google Sans"/>
              </a:rPr>
              <a:t>discussion</a:t>
            </a:r>
            <a:endParaRPr b="1" sz="4800">
              <a:solidFill>
                <a:srgbClr val="DADCE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71" name="Google Shape;7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8075" y="1206938"/>
            <a:ext cx="2654350" cy="87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4825" y="1206950"/>
            <a:ext cx="9389000" cy="87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5"/>
          <p:cNvSpPr txBox="1"/>
          <p:nvPr/>
        </p:nvSpPr>
        <p:spPr>
          <a:xfrm>
            <a:off x="1918775" y="5375175"/>
            <a:ext cx="191808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cp is about solving problems with code!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6"/>
          <p:cNvSpPr txBox="1"/>
          <p:nvPr/>
        </p:nvSpPr>
        <p:spPr>
          <a:xfrm>
            <a:off x="1918775" y="5375175"/>
            <a:ext cx="19180800" cy="22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develop</a:t>
            </a: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 your problem-solving, coding, and algorithm skills.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7"/>
          <p:cNvSpPr txBox="1"/>
          <p:nvPr/>
        </p:nvSpPr>
        <p:spPr>
          <a:xfrm>
            <a:off x="1918775" y="5733600"/>
            <a:ext cx="191808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cp helps you succeed in technical interviews!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8"/>
          <p:cNvSpPr txBox="1"/>
          <p:nvPr/>
        </p:nvSpPr>
        <p:spPr>
          <a:xfrm>
            <a:off x="1918775" y="5733600"/>
            <a:ext cx="19180800" cy="22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it helps you think logically and break problems into smaller pieces.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9"/>
          <p:cNvSpPr txBox="1"/>
          <p:nvPr/>
        </p:nvSpPr>
        <p:spPr>
          <a:xfrm>
            <a:off x="1823200" y="5542450"/>
            <a:ext cx="19180800" cy="34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it trains you to solve problems quickly—because timing matters.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0"/>
          <p:cNvSpPr txBox="1"/>
          <p:nvPr/>
        </p:nvSpPr>
        <p:spPr>
          <a:xfrm>
            <a:off x="1918775" y="5590225"/>
            <a:ext cx="19180800" cy="22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mastering algorithms in cp can make your code efficient and fast..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41"/>
          <p:cNvSpPr txBox="1"/>
          <p:nvPr/>
        </p:nvSpPr>
        <p:spPr>
          <a:xfrm>
            <a:off x="1918775" y="5590225"/>
            <a:ext cx="19180800" cy="22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solve problems on platforms like Codeforces, LeetCode, and HackerRank..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2"/>
          <p:cNvSpPr txBox="1"/>
          <p:nvPr/>
        </p:nvSpPr>
        <p:spPr>
          <a:xfrm>
            <a:off x="1918775" y="5590225"/>
            <a:ext cx="19180800" cy="22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the more problems you solve, the better you get at coding…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3"/>
          <p:cNvSpPr/>
          <p:nvPr/>
        </p:nvSpPr>
        <p:spPr>
          <a:xfrm>
            <a:off x="1562203" y="5810075"/>
            <a:ext cx="20955000" cy="11775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243825" lIns="243825" spcFirstLastPara="1" rIns="243825" wrap="square" tIns="243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DADCE0"/>
                </a:solidFill>
                <a:latin typeface="Google Sans"/>
                <a:ea typeface="Google Sans"/>
                <a:cs typeface="Google Sans"/>
                <a:sym typeface="Google Sans"/>
              </a:rPr>
              <a:t>02 hackathons</a:t>
            </a:r>
            <a:endParaRPr b="1" sz="4800">
              <a:solidFill>
                <a:srgbClr val="DADCE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4" name="Google Shape;214;p43"/>
          <p:cNvSpPr/>
          <p:nvPr/>
        </p:nvSpPr>
        <p:spPr>
          <a:xfrm>
            <a:off x="1562200" y="4389675"/>
            <a:ext cx="21289200" cy="11775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243825" lIns="243825" spcFirstLastPara="1" rIns="243825" wrap="square" tIns="243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DADCE0"/>
                </a:solidFill>
                <a:latin typeface="Google Sans"/>
                <a:ea typeface="Google Sans"/>
                <a:cs typeface="Google Sans"/>
                <a:sym typeface="Google Sans"/>
              </a:rPr>
              <a:t>01	introduction</a:t>
            </a:r>
            <a:endParaRPr b="1" sz="4800">
              <a:solidFill>
                <a:srgbClr val="DADCE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5" name="Google Shape;215;p43"/>
          <p:cNvSpPr/>
          <p:nvPr/>
        </p:nvSpPr>
        <p:spPr>
          <a:xfrm>
            <a:off x="1562202" y="7230475"/>
            <a:ext cx="15917400" cy="11775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243825" lIns="243825" spcFirstLastPara="1" rIns="243825" wrap="square" tIns="243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DADCE0"/>
                </a:solidFill>
                <a:latin typeface="Google Sans"/>
                <a:ea typeface="Google Sans"/>
                <a:cs typeface="Google Sans"/>
                <a:sym typeface="Google Sans"/>
              </a:rPr>
              <a:t>03 	competitive programming</a:t>
            </a:r>
            <a:endParaRPr b="1" sz="4800">
              <a:solidFill>
                <a:srgbClr val="DADCE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6" name="Google Shape;216;p43"/>
          <p:cNvSpPr/>
          <p:nvPr/>
        </p:nvSpPr>
        <p:spPr>
          <a:xfrm>
            <a:off x="1562202" y="8522425"/>
            <a:ext cx="15917400" cy="1177500"/>
          </a:xfrm>
          <a:prstGeom prst="roundRect">
            <a:avLst>
              <a:gd fmla="val 50000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243825" lIns="243825" spcFirstLastPara="1" rIns="243825" wrap="square" tIns="243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04 </a:t>
            </a:r>
            <a:r>
              <a:rPr b="1" lang="en" sz="4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discussion</a:t>
            </a:r>
            <a:endParaRPr b="1" sz="4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17" name="Google Shape;21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8075" y="1206938"/>
            <a:ext cx="2654350" cy="87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4825" y="1206950"/>
            <a:ext cx="9389000" cy="87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4"/>
          <p:cNvSpPr txBox="1"/>
          <p:nvPr/>
        </p:nvSpPr>
        <p:spPr>
          <a:xfrm>
            <a:off x="1345275" y="882800"/>
            <a:ext cx="206790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الأساطير..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24" name="Google Shape;224;p44"/>
          <p:cNvPicPr preferRelativeResize="0"/>
          <p:nvPr/>
        </p:nvPicPr>
        <p:blipFill rotWithShape="1">
          <a:blip r:embed="rId3">
            <a:alphaModFix/>
          </a:blip>
          <a:srcRect b="10450" l="16580" r="8664" t="15955"/>
          <a:stretch/>
        </p:blipFill>
        <p:spPr>
          <a:xfrm>
            <a:off x="1470100" y="2758400"/>
            <a:ext cx="3333000" cy="3280500"/>
          </a:xfrm>
          <a:prstGeom prst="ellipse">
            <a:avLst/>
          </a:prstGeom>
          <a:noFill/>
          <a:ln cap="flat" cmpd="sng" w="28575">
            <a:solidFill>
              <a:srgbClr val="DDCDC3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25" name="Google Shape;225;p44"/>
          <p:cNvPicPr preferRelativeResize="0"/>
          <p:nvPr/>
        </p:nvPicPr>
        <p:blipFill rotWithShape="1">
          <a:blip r:embed="rId4">
            <a:alphaModFix/>
          </a:blip>
          <a:srcRect b="21539" l="14929" r="7958" t="21539"/>
          <a:stretch/>
        </p:blipFill>
        <p:spPr>
          <a:xfrm>
            <a:off x="7271900" y="2758400"/>
            <a:ext cx="3333000" cy="3280500"/>
          </a:xfrm>
          <a:prstGeom prst="ellipse">
            <a:avLst/>
          </a:prstGeom>
          <a:noFill/>
          <a:ln cap="flat" cmpd="sng" w="28575">
            <a:solidFill>
              <a:srgbClr val="DDCDC3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26" name="Google Shape;226;p44"/>
          <p:cNvPicPr preferRelativeResize="0"/>
          <p:nvPr/>
        </p:nvPicPr>
        <p:blipFill rotWithShape="1">
          <a:blip r:embed="rId5">
            <a:alphaModFix/>
          </a:blip>
          <a:srcRect b="12775" l="14644" r="9712" t="12775"/>
          <a:stretch/>
        </p:blipFill>
        <p:spPr>
          <a:xfrm>
            <a:off x="12981600" y="2758400"/>
            <a:ext cx="3333000" cy="3280500"/>
          </a:xfrm>
          <a:prstGeom prst="ellipse">
            <a:avLst/>
          </a:prstGeom>
          <a:noFill/>
          <a:ln cap="flat" cmpd="sng" w="28575">
            <a:solidFill>
              <a:srgbClr val="DDCDC3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27" name="Google Shape;227;p44"/>
          <p:cNvPicPr preferRelativeResize="0"/>
          <p:nvPr/>
        </p:nvPicPr>
        <p:blipFill rotWithShape="1">
          <a:blip r:embed="rId6">
            <a:alphaModFix/>
          </a:blip>
          <a:srcRect b="787" l="0" r="0" t="787"/>
          <a:stretch/>
        </p:blipFill>
        <p:spPr>
          <a:xfrm>
            <a:off x="18691300" y="2758400"/>
            <a:ext cx="3333000" cy="3280500"/>
          </a:xfrm>
          <a:prstGeom prst="ellipse">
            <a:avLst/>
          </a:prstGeom>
          <a:noFill/>
          <a:ln cap="flat" cmpd="sng" w="28575">
            <a:solidFill>
              <a:srgbClr val="DDCDC3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28" name="Google Shape;228;p44"/>
          <p:cNvPicPr preferRelativeResize="0"/>
          <p:nvPr/>
        </p:nvPicPr>
        <p:blipFill rotWithShape="1">
          <a:blip r:embed="rId7">
            <a:alphaModFix/>
          </a:blip>
          <a:srcRect b="29796" l="12178" r="12178" t="14384"/>
          <a:stretch/>
        </p:blipFill>
        <p:spPr>
          <a:xfrm>
            <a:off x="1470100" y="7940000"/>
            <a:ext cx="3333000" cy="3280500"/>
          </a:xfrm>
          <a:prstGeom prst="ellipse">
            <a:avLst/>
          </a:prstGeom>
          <a:noFill/>
          <a:ln cap="flat" cmpd="sng" w="28575">
            <a:solidFill>
              <a:srgbClr val="DDCDC3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29" name="Google Shape;229;p44"/>
          <p:cNvPicPr preferRelativeResize="0"/>
          <p:nvPr/>
        </p:nvPicPr>
        <p:blipFill rotWithShape="1">
          <a:blip r:embed="rId8">
            <a:alphaModFix/>
          </a:blip>
          <a:srcRect b="19159" l="5396" r="12468" t="0"/>
          <a:stretch/>
        </p:blipFill>
        <p:spPr>
          <a:xfrm>
            <a:off x="7271900" y="7940000"/>
            <a:ext cx="3333000" cy="3280500"/>
          </a:xfrm>
          <a:prstGeom prst="ellipse">
            <a:avLst/>
          </a:prstGeom>
          <a:noFill/>
          <a:ln cap="flat" cmpd="sng" w="28575">
            <a:solidFill>
              <a:srgbClr val="DDCDC3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0" name="Google Shape;230;p44"/>
          <p:cNvPicPr preferRelativeResize="0"/>
          <p:nvPr/>
        </p:nvPicPr>
        <p:blipFill rotWithShape="1">
          <a:blip r:embed="rId9">
            <a:alphaModFix/>
          </a:blip>
          <a:srcRect b="12768" l="15431" r="8925" t="12776"/>
          <a:stretch/>
        </p:blipFill>
        <p:spPr>
          <a:xfrm>
            <a:off x="12981600" y="7940000"/>
            <a:ext cx="3333000" cy="3280500"/>
          </a:xfrm>
          <a:prstGeom prst="ellipse">
            <a:avLst/>
          </a:prstGeom>
          <a:noFill/>
          <a:ln cap="flat" cmpd="sng" w="28575">
            <a:solidFill>
              <a:srgbClr val="DDCDC3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1" name="Google Shape;231;p44"/>
          <p:cNvPicPr preferRelativeResize="0"/>
          <p:nvPr/>
        </p:nvPicPr>
        <p:blipFill rotWithShape="1">
          <a:blip r:embed="rId10">
            <a:alphaModFix/>
          </a:blip>
          <a:srcRect b="787" l="0" r="0" t="787"/>
          <a:stretch/>
        </p:blipFill>
        <p:spPr>
          <a:xfrm>
            <a:off x="18691300" y="7940000"/>
            <a:ext cx="3333000" cy="3280500"/>
          </a:xfrm>
          <a:prstGeom prst="ellipse">
            <a:avLst/>
          </a:prstGeom>
          <a:noFill/>
          <a:ln cap="flat" cmpd="sng" w="28575">
            <a:solidFill>
              <a:srgbClr val="DDCDC3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2" name="Google Shape;232;p44"/>
          <p:cNvSpPr txBox="1"/>
          <p:nvPr/>
        </p:nvSpPr>
        <p:spPr>
          <a:xfrm>
            <a:off x="1201000" y="6236725"/>
            <a:ext cx="3871200" cy="9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Brahim EL HOUBE</a:t>
            </a:r>
            <a:endParaRPr sz="3200">
              <a:solidFill>
                <a:schemeClr val="lt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II-BDCC 3</a:t>
            </a:r>
            <a:endParaRPr sz="3200">
              <a:solidFill>
                <a:schemeClr val="lt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33" name="Google Shape;233;p44"/>
          <p:cNvSpPr txBox="1"/>
          <p:nvPr/>
        </p:nvSpPr>
        <p:spPr>
          <a:xfrm>
            <a:off x="6735350" y="6306400"/>
            <a:ext cx="4406100" cy="9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Nouhayla MOUAKKAL</a:t>
            </a:r>
            <a:endParaRPr sz="3200">
              <a:solidFill>
                <a:schemeClr val="lt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II-BDCC 3</a:t>
            </a:r>
            <a:endParaRPr sz="3200">
              <a:solidFill>
                <a:schemeClr val="lt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34" name="Google Shape;234;p44"/>
          <p:cNvSpPr txBox="1"/>
          <p:nvPr/>
        </p:nvSpPr>
        <p:spPr>
          <a:xfrm>
            <a:off x="12707200" y="6236725"/>
            <a:ext cx="3871200" cy="9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Khaoula ALLAK</a:t>
            </a:r>
            <a:endParaRPr sz="3200">
              <a:solidFill>
                <a:schemeClr val="lt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II-BDCC 3</a:t>
            </a:r>
            <a:endParaRPr sz="3200">
              <a:solidFill>
                <a:schemeClr val="lt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35" name="Google Shape;235;p44"/>
          <p:cNvSpPr txBox="1"/>
          <p:nvPr/>
        </p:nvSpPr>
        <p:spPr>
          <a:xfrm>
            <a:off x="18245050" y="6306413"/>
            <a:ext cx="4225500" cy="9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El Bachir Outidrarine</a:t>
            </a:r>
            <a:endParaRPr sz="3200">
              <a:solidFill>
                <a:schemeClr val="lt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II-BDCC 3</a:t>
            </a:r>
            <a:endParaRPr sz="3200">
              <a:solidFill>
                <a:schemeClr val="lt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36" name="Google Shape;236;p44"/>
          <p:cNvSpPr txBox="1"/>
          <p:nvPr/>
        </p:nvSpPr>
        <p:spPr>
          <a:xfrm>
            <a:off x="1201000" y="11570725"/>
            <a:ext cx="3871200" cy="9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Issam BOUBCHER</a:t>
            </a:r>
            <a:endParaRPr sz="3200">
              <a:solidFill>
                <a:schemeClr val="lt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GLSID 3</a:t>
            </a:r>
            <a:endParaRPr sz="3200">
              <a:solidFill>
                <a:schemeClr val="lt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37" name="Google Shape;237;p44"/>
          <p:cNvSpPr txBox="1"/>
          <p:nvPr/>
        </p:nvSpPr>
        <p:spPr>
          <a:xfrm>
            <a:off x="6520400" y="11570700"/>
            <a:ext cx="4836000" cy="9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Hamza EL GHAZOUANI</a:t>
            </a:r>
            <a:endParaRPr sz="3200">
              <a:solidFill>
                <a:schemeClr val="lt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GLSID 2</a:t>
            </a:r>
            <a:endParaRPr sz="3200">
              <a:solidFill>
                <a:schemeClr val="lt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38" name="Google Shape;238;p44"/>
          <p:cNvSpPr txBox="1"/>
          <p:nvPr/>
        </p:nvSpPr>
        <p:spPr>
          <a:xfrm>
            <a:off x="12707200" y="11570725"/>
            <a:ext cx="3871200" cy="9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Mohamed-amine BENHIMA</a:t>
            </a:r>
            <a:endParaRPr sz="3200">
              <a:solidFill>
                <a:schemeClr val="lt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II-BDCC 2</a:t>
            </a:r>
            <a:endParaRPr sz="3200">
              <a:solidFill>
                <a:schemeClr val="lt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39" name="Google Shape;239;p44"/>
          <p:cNvSpPr txBox="1"/>
          <p:nvPr/>
        </p:nvSpPr>
        <p:spPr>
          <a:xfrm>
            <a:off x="18498400" y="11570725"/>
            <a:ext cx="3871200" cy="9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Ahmed Houssam BOUZINE</a:t>
            </a:r>
            <a:endParaRPr sz="3200">
              <a:solidFill>
                <a:schemeClr val="lt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II-BDCC 3</a:t>
            </a:r>
            <a:endParaRPr sz="3200">
              <a:solidFill>
                <a:schemeClr val="lt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pic>
        <p:nvPicPr>
          <p:cNvPr id="240" name="Google Shape;240;p4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 rot="1333415">
            <a:off x="3266710" y="2456461"/>
            <a:ext cx="1707455" cy="85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/>
        </p:nvSpPr>
        <p:spPr>
          <a:xfrm>
            <a:off x="2157725" y="4945075"/>
            <a:ext cx="19180800" cy="20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it's that time of the year again – the season of competitions is here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5"/>
          <p:cNvSpPr txBox="1"/>
          <p:nvPr/>
        </p:nvSpPr>
        <p:spPr>
          <a:xfrm>
            <a:off x="1918775" y="5590225"/>
            <a:ext cx="120801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89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if only…</a:t>
            </a:r>
            <a:endParaRPr b="1" sz="89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6"/>
          <p:cNvSpPr txBox="1"/>
          <p:nvPr/>
        </p:nvSpPr>
        <p:spPr>
          <a:xfrm>
            <a:off x="1918775" y="5971225"/>
            <a:ext cx="120801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if only… i knew this </a:t>
            </a: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before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51" name="Google Shape;251;p46"/>
          <p:cNvPicPr preferRelativeResize="0"/>
          <p:nvPr/>
        </p:nvPicPr>
        <p:blipFill rotWithShape="1">
          <a:blip r:embed="rId3">
            <a:alphaModFix/>
          </a:blip>
          <a:srcRect b="0" l="12431" r="21513" t="0"/>
          <a:stretch/>
        </p:blipFill>
        <p:spPr>
          <a:xfrm>
            <a:off x="14451700" y="0"/>
            <a:ext cx="12080097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46"/>
          <p:cNvSpPr txBox="1"/>
          <p:nvPr/>
        </p:nvSpPr>
        <p:spPr>
          <a:xfrm>
            <a:off x="0" y="0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 tiens à vous remercier pour tout ce que vous avez fait pour moi et à m'excuser encore pour cette situation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7"/>
          <p:cNvSpPr txBox="1"/>
          <p:nvPr/>
        </p:nvSpPr>
        <p:spPr>
          <a:xfrm>
            <a:off x="1918775" y="5971225"/>
            <a:ext cx="120801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connect with people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8" name="Google Shape;258;p47"/>
          <p:cNvSpPr txBox="1"/>
          <p:nvPr/>
        </p:nvSpPr>
        <p:spPr>
          <a:xfrm>
            <a:off x="0" y="0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 tiens à vous remercier pour tout ce que vous avez fait pour moi et à m'excuser encore pour cette situation</a:t>
            </a:r>
            <a:endParaRPr/>
          </a:p>
        </p:txBody>
      </p:sp>
      <p:sp>
        <p:nvSpPr>
          <p:cNvPr id="259" name="Google Shape;259;p47"/>
          <p:cNvSpPr txBox="1"/>
          <p:nvPr/>
        </p:nvSpPr>
        <p:spPr>
          <a:xfrm>
            <a:off x="2147375" y="7328150"/>
            <a:ext cx="12080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machy LinkedIn Connect :)</a:t>
            </a:r>
            <a:endParaRPr b="1" sz="20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60" name="Google Shape;260;p47"/>
          <p:cNvPicPr preferRelativeResize="0"/>
          <p:nvPr/>
        </p:nvPicPr>
        <p:blipFill rotWithShape="1">
          <a:blip r:embed="rId3">
            <a:alphaModFix/>
          </a:blip>
          <a:srcRect b="0" l="14021" r="11512" t="0"/>
          <a:stretch/>
        </p:blipFill>
        <p:spPr>
          <a:xfrm>
            <a:off x="11640199" y="152400"/>
            <a:ext cx="13414826" cy="13563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8"/>
          <p:cNvSpPr txBox="1"/>
          <p:nvPr/>
        </p:nvSpPr>
        <p:spPr>
          <a:xfrm>
            <a:off x="1918775" y="5971225"/>
            <a:ext cx="12080100" cy="22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my </a:t>
            </a: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environment</a:t>
            </a: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 sucks, no hackathons :(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9"/>
          <p:cNvSpPr txBox="1"/>
          <p:nvPr/>
        </p:nvSpPr>
        <p:spPr>
          <a:xfrm>
            <a:off x="1918775" y="5590225"/>
            <a:ext cx="12080100" cy="32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9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w</a:t>
            </a:r>
            <a:r>
              <a:rPr b="1" lang="en" sz="89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ell…</a:t>
            </a:r>
            <a:endParaRPr b="1" sz="89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89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0"/>
          <p:cNvSpPr txBox="1"/>
          <p:nvPr/>
        </p:nvSpPr>
        <p:spPr>
          <a:xfrm>
            <a:off x="1918775" y="5971225"/>
            <a:ext cx="120801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Think again :)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76" name="Google Shape;276;p50"/>
          <p:cNvSpPr txBox="1"/>
          <p:nvPr/>
        </p:nvSpPr>
        <p:spPr>
          <a:xfrm>
            <a:off x="0" y="0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 tiens à vous remercier pour tout ce que vous avez fait pour moi et à m'excuser encore pour cette situation</a:t>
            </a:r>
            <a:endParaRPr/>
          </a:p>
        </p:txBody>
      </p:sp>
      <p:pic>
        <p:nvPicPr>
          <p:cNvPr id="277" name="Google Shape;277;p50"/>
          <p:cNvPicPr preferRelativeResize="0"/>
          <p:nvPr/>
        </p:nvPicPr>
        <p:blipFill rotWithShape="1">
          <a:blip r:embed="rId3">
            <a:alphaModFix/>
          </a:blip>
          <a:srcRect b="0" l="17123" r="4402" t="0"/>
          <a:stretch/>
        </p:blipFill>
        <p:spPr>
          <a:xfrm>
            <a:off x="9442076" y="-95225"/>
            <a:ext cx="22661426" cy="1388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1"/>
          <p:cNvSpPr txBox="1"/>
          <p:nvPr>
            <p:ph idx="12" type="sldNum"/>
          </p:nvPr>
        </p:nvSpPr>
        <p:spPr>
          <a:xfrm>
            <a:off x="22596047" y="12435245"/>
            <a:ext cx="1463400" cy="1049700"/>
          </a:xfrm>
          <a:prstGeom prst="rect">
            <a:avLst/>
          </a:prstGeom>
        </p:spPr>
        <p:txBody>
          <a:bodyPr anchorCtr="0" anchor="ctr" bIns="243825" lIns="243825" spcFirstLastPara="1" rIns="243825" wrap="square" tIns="243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3" name="Google Shape;28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5250" y="217500"/>
            <a:ext cx="19036550" cy="1191295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51"/>
          <p:cNvSpPr txBox="1"/>
          <p:nvPr/>
        </p:nvSpPr>
        <p:spPr>
          <a:xfrm>
            <a:off x="6350875" y="11930350"/>
            <a:ext cx="120801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89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neetcode roadmap</a:t>
            </a:r>
            <a:endParaRPr b="1" sz="89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2"/>
          <p:cNvSpPr txBox="1"/>
          <p:nvPr>
            <p:ph idx="12" type="sldNum"/>
          </p:nvPr>
        </p:nvSpPr>
        <p:spPr>
          <a:xfrm>
            <a:off x="22596047" y="12435245"/>
            <a:ext cx="1463400" cy="1049700"/>
          </a:xfrm>
          <a:prstGeom prst="rect">
            <a:avLst/>
          </a:prstGeom>
        </p:spPr>
        <p:txBody>
          <a:bodyPr anchorCtr="0" anchor="ctr" bIns="243825" lIns="243825" spcFirstLastPara="1" rIns="243825" wrap="square" tIns="243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0" name="Google Shape;29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6200"/>
            <a:ext cx="24366539" cy="1371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3"/>
          <p:cNvSpPr txBox="1"/>
          <p:nvPr/>
        </p:nvSpPr>
        <p:spPr>
          <a:xfrm>
            <a:off x="1918775" y="5818825"/>
            <a:ext cx="16061100" cy="32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9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It’s ok to be a </a:t>
            </a:r>
            <a:r>
              <a:rPr b="1" lang="en" sz="89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beginner</a:t>
            </a:r>
            <a:r>
              <a:rPr b="1" lang="en" sz="89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b="1" sz="89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89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4"/>
          <p:cNvSpPr txBox="1"/>
          <p:nvPr/>
        </p:nvSpPr>
        <p:spPr>
          <a:xfrm>
            <a:off x="1628073" y="5336150"/>
            <a:ext cx="13560900" cy="20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0">
                <a:solidFill>
                  <a:srgbClr val="F8F8F8"/>
                </a:solidFill>
                <a:latin typeface="Google Sans"/>
                <a:ea typeface="Google Sans"/>
                <a:cs typeface="Google Sans"/>
                <a:sym typeface="Google Sans"/>
              </a:rPr>
              <a:t>thank you!</a:t>
            </a:r>
            <a:endParaRPr b="1" sz="16000">
              <a:solidFill>
                <a:srgbClr val="F8F8F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01" name="Google Shape;30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8075" y="1206938"/>
            <a:ext cx="2654350" cy="87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4825" y="1206950"/>
            <a:ext cx="9389000" cy="87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/>
          <p:nvPr/>
        </p:nvSpPr>
        <p:spPr>
          <a:xfrm>
            <a:off x="1562203" y="6191075"/>
            <a:ext cx="20955000" cy="1177500"/>
          </a:xfrm>
          <a:prstGeom prst="roundRect">
            <a:avLst>
              <a:gd fmla="val 50000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243825" lIns="243825" spcFirstLastPara="1" rIns="243825" wrap="square" tIns="243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02 	hackathons</a:t>
            </a:r>
            <a:endParaRPr b="1" sz="4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3" name="Google Shape;83;p19"/>
          <p:cNvSpPr/>
          <p:nvPr/>
        </p:nvSpPr>
        <p:spPr>
          <a:xfrm>
            <a:off x="1562200" y="4770675"/>
            <a:ext cx="21289200" cy="11775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243825" lIns="243825" spcFirstLastPara="1" rIns="243825" wrap="square" tIns="243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DADCE0"/>
                </a:solidFill>
                <a:latin typeface="Google Sans"/>
                <a:ea typeface="Google Sans"/>
                <a:cs typeface="Google Sans"/>
                <a:sym typeface="Google Sans"/>
              </a:rPr>
              <a:t>01	introduction </a:t>
            </a:r>
            <a:endParaRPr b="1" sz="4800">
              <a:solidFill>
                <a:srgbClr val="DADCE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4" name="Google Shape;84;p19"/>
          <p:cNvSpPr/>
          <p:nvPr/>
        </p:nvSpPr>
        <p:spPr>
          <a:xfrm>
            <a:off x="1548927" y="7324725"/>
            <a:ext cx="15917400" cy="11775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243825" lIns="243825" spcFirstLastPara="1" rIns="243825" wrap="square" tIns="243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DADCE0"/>
                </a:solidFill>
                <a:latin typeface="Google Sans"/>
                <a:ea typeface="Google Sans"/>
                <a:cs typeface="Google Sans"/>
                <a:sym typeface="Google Sans"/>
              </a:rPr>
              <a:t>03 	competitive programming</a:t>
            </a:r>
            <a:endParaRPr b="1" sz="4800">
              <a:solidFill>
                <a:srgbClr val="DADCE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5" name="Google Shape;85;p19"/>
          <p:cNvSpPr/>
          <p:nvPr/>
        </p:nvSpPr>
        <p:spPr>
          <a:xfrm>
            <a:off x="1548927" y="8616675"/>
            <a:ext cx="15917400" cy="11775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243825" lIns="243825" spcFirstLastPara="1" rIns="243825" wrap="square" tIns="243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DADCE0"/>
                </a:solidFill>
                <a:latin typeface="Google Sans"/>
                <a:ea typeface="Google Sans"/>
                <a:cs typeface="Google Sans"/>
                <a:sym typeface="Google Sans"/>
              </a:rPr>
              <a:t>04 discussion</a:t>
            </a:r>
            <a:endParaRPr b="1" sz="4800">
              <a:solidFill>
                <a:srgbClr val="DADCE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86" name="Google Shape;8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8075" y="1206938"/>
            <a:ext cx="2654350" cy="87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4825" y="1206950"/>
            <a:ext cx="9389000" cy="87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8075" y="1206938"/>
            <a:ext cx="2654350" cy="87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4825" y="1206950"/>
            <a:ext cx="9389000" cy="87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55"/>
          <p:cNvPicPr preferRelativeResize="0"/>
          <p:nvPr/>
        </p:nvPicPr>
        <p:blipFill rotWithShape="1">
          <a:blip r:embed="rId5">
            <a:alphaModFix/>
          </a:blip>
          <a:srcRect b="17334" l="0" r="0" t="28529"/>
          <a:stretch/>
        </p:blipFill>
        <p:spPr>
          <a:xfrm>
            <a:off x="5320963" y="4155075"/>
            <a:ext cx="13745126" cy="99216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 txBox="1"/>
          <p:nvPr/>
        </p:nvSpPr>
        <p:spPr>
          <a:xfrm>
            <a:off x="2157725" y="4945075"/>
            <a:ext cx="19180800" cy="20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a hackathon is a time-limited event, lasting hours, days, or even months</a:t>
            </a: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.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/>
          <p:nvPr/>
        </p:nvSpPr>
        <p:spPr>
          <a:xfrm>
            <a:off x="2157725" y="4945075"/>
            <a:ext cx="19180800" cy="21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58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teams and individuals build and present innovative projects under a deadline.</a:t>
            </a:r>
            <a:endParaRPr b="1" sz="58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 txBox="1"/>
          <p:nvPr/>
        </p:nvSpPr>
        <p:spPr>
          <a:xfrm>
            <a:off x="2038250" y="5638050"/>
            <a:ext cx="191808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do i need to be an IT student?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3"/>
          <p:cNvSpPr txBox="1"/>
          <p:nvPr/>
        </p:nvSpPr>
        <p:spPr>
          <a:xfrm>
            <a:off x="4000975" y="5422975"/>
            <a:ext cx="16385100" cy="23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“your idea is the starting point.”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                                                                    – Farza                     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/>
          <p:nvPr/>
        </p:nvSpPr>
        <p:spPr>
          <a:xfrm>
            <a:off x="2038250" y="5184025"/>
            <a:ext cx="191808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hackathons are open to everyone (developers, designers, idea creators, business, engineering, marketing, …)</a:t>
            </a:r>
            <a:endParaRPr b="1" sz="62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202124"/>
      </a:dk1>
      <a:lt1>
        <a:srgbClr val="FFFFFF"/>
      </a:lt1>
      <a:dk2>
        <a:srgbClr val="121215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